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7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0A157-DE15-4293-81B5-2735A8BB3FF8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74EF-77D5-44B2-A5C6-63BFE9BA3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0E37D-5CFC-4C4E-A049-633E7E5BCD3D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ED2-2AD2-42B1-86B5-7DBDB679C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E5322-2776-4F3C-A190-09577F3AFC34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055BC-2B9B-40C1-ADC9-E47A6E5D6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9D12-B920-43FA-BBE1-DD1165976D71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9612C-48B9-492D-8937-B375727A0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6D40-B6F9-46D7-B7F9-3B45426E7597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CBF7C-EE16-4391-A84B-39522B2D3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4632B-4183-45C3-BD98-B12171BB767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D4B5F-D504-4B37-B778-5B4DB83BE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18782-5132-4FAE-9EE6-8D93DBEC0D01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F19EF-85BA-4C71-B147-E54BB4F96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252D1-B40A-4998-9C9C-A60FF813307D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72F89-030B-4CC5-B845-FBC5845DB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9DCD6-80EE-46EA-A16C-E216FDC69C74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34AD1-EA92-4956-B1EE-0C400073C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651F9-DFBA-47E5-857E-B5D771667374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6347-79FE-409C-8B35-C86400A9D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E474B-DA82-4853-8468-15B0FF9DDEE1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9A2E-20FD-4B9D-84D2-72432E682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E24CBF-D3A2-41CF-A1A7-6BCE81A9D673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9356B3-4CFF-4C75-92BD-DDEF7169F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im5-tub.yandex.net/i?id=109200777-0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im4-tub.yandex.net/i?id=30832876-03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im4-tub.yandex.net/i?id=94321933-06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search?p=235&amp;ed=1&amp;text=%D0%BE%D1%81%D0%B0%D0%B4%D0%BA%D0%B8%20%D1%82%D1%83%D0%BC%D0%B0%D0%BD&amp;spsite=s.lookatme.ru&amp;img_url=assets2.lookatme.ru%2F1256037491%2Fassets%2Farticle_image-image%2F11%2Fbc%2F483451%2Farticle_image-image-article.jpg&amp;rpt=simag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Ловушки туманов как источник энергии и воды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3" y="3332163"/>
            <a:ext cx="3786187" cy="3168650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Авторы работы: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Филатова Алена и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Селезнева Валерия,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учащиеся 8 в класса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 МБОУ СОШ №20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 г.Невинномысска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6" name="Picture 3" descr="090709-fog-catchers-peru-water-missions_1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3143250"/>
            <a:ext cx="37147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272573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4400" dirty="0" smtClean="0">
                <a:solidFill>
                  <a:srgbClr val="C00000"/>
                </a:solidFill>
                <a:effectLst/>
              </a:rPr>
              <a:t>Устройства, установленные на склонах гор, улавливающие  густые облака.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5715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           </a:t>
            </a:r>
            <a:r>
              <a:rPr lang="ru-RU" smtClean="0">
                <a:solidFill>
                  <a:schemeClr val="bg1"/>
                </a:solidFill>
              </a:rPr>
              <a:t>Ловушки для туманов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Конструкция ловушек для туманов.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6363" cy="4708525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Коллекторы-ловушки выглядят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как гигантская волейбольная сетка,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4 метра в высоту и 8 метров в ширину.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Сети располагаются перпендикулярно доминирующему  направлению ветра,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сетку держат деревянные столбы.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Сетка располагается на высоте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5,5 метров  над землей.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[3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0694" y="1357298"/>
            <a:ext cx="364330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Сбор воды.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50" y="1071563"/>
            <a:ext cx="5857875" cy="5237162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Крошечные капельки задерживаются на грубой тканевой сетке, изготовленной из синтетической ткани. Со временем после попадания на ткань маленькие капельки влаги  скатываются в большие капли, и в конечном итоге под своей тяжестью падают вниз в желоб. Оттуда вода течет через трубку в специальный резервуар для сбора воды, который может иметь объем более 94635 литров воды.</a:t>
            </a:r>
            <a:endParaRPr lang="ru-RU" dirty="0"/>
          </a:p>
        </p:txBody>
      </p:sp>
      <p:pic>
        <p:nvPicPr>
          <p:cNvPr id="6148" name="Picture 7" descr="http://im5-tub.yandex.net/i?id=109200777-03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6072188" y="0"/>
            <a:ext cx="30718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090709-fog-catchers-peru-water-missions_17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50" y="4000500"/>
            <a:ext cx="3143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Объём воды – одной ловушкой.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6363" cy="23288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В хороший день туманная сеть может собирать внушительное количество воды, более чем 568 литров.</a:t>
            </a:r>
            <a:endParaRPr lang="ru-RU" smtClean="0"/>
          </a:p>
        </p:txBody>
      </p:sp>
      <p:pic>
        <p:nvPicPr>
          <p:cNvPr id="7172" name="i-tmb-0x" descr="http://im4-tub.yandex.net/i?id=30832876-03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714500" y="3929063"/>
            <a:ext cx="4000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http://im4-tub.yandex.net/i?id=94321933-06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5643563" y="1571625"/>
            <a:ext cx="35004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6257925" cy="6022975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Благодаря этой системе каждый обладатель дачного участка  под горой  в районе ЗИП может расходовать воду собранную ловушками туманов. Она собирается в специальные резервуары для воды. Этой водой они  могут пользоваться для полива своих участков и для бассейнов. Чтобы вода не испарялась, необходимо емкости, в которых находится вода закрывать и открывать только в дождливую погоду.</a:t>
            </a:r>
            <a:endParaRPr lang="ru-RU" dirty="0"/>
          </a:p>
        </p:txBody>
      </p:sp>
      <p:pic>
        <p:nvPicPr>
          <p:cNvPr id="8195" name="Picture 2" descr="http://esco-ecosys.narod.ru/2007_8/art003-2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75" y="90488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4397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Заключение.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57188" y="3071813"/>
            <a:ext cx="8501062" cy="32369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Возобновляемые источники энергии - практически неисчерпаемы и всегда доступны благодаря быстрому распространению современных технологий.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Их использование соответствует стратегии использования различных энергетических источников. </a:t>
            </a:r>
          </a:p>
          <a:p>
            <a:pPr eaLnBrk="1" hangingPunct="1"/>
            <a:r>
              <a:rPr lang="ru-RU" sz="1800" smtClean="0">
                <a:solidFill>
                  <a:schemeClr val="bg1"/>
                </a:solidFill>
              </a:rPr>
              <a:t>Возобновляемые ресурсы являются общепризнанным способом защиты экономики от ценовых колебаний и будущих расходов по защите окружающей среды.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Технологии, основанные на использовании возобновляемых источников энергии, являются экологически чистыми из-за отсутствия выбросов загрязняющих веществ в атмосферу. 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smtClean="0">
              <a:solidFill>
                <a:schemeClr val="bg1"/>
              </a:solidFill>
            </a:endParaRPr>
          </a:p>
          <a:p>
            <a:pPr eaLnBrk="1" hangingPunct="1"/>
            <a:endParaRPr lang="ru-RU" sz="2000" smtClean="0"/>
          </a:p>
        </p:txBody>
      </p:sp>
      <p:pic>
        <p:nvPicPr>
          <p:cNvPr id="9220" name="Рисунок 3" descr="http://esco-ecosys.narod.ru/2007_8/art003-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214313"/>
            <a:ext cx="4271962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Их применение практически не вызывает образование парникового эффекта и, соответственно, связанных с ним климатических изменений.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Кроме того, их использование не приводит к образованию радиоактивных отходов.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Возобновляемые источники энергии соответствуют, таким образом, политике защиты окружающей среды, а их использование формирует лучшую окружающую среду и обеспечивает устойчивое развитие.</a:t>
            </a:r>
            <a:endParaRPr lang="ru-RU" dirty="0"/>
          </a:p>
        </p:txBody>
      </p:sp>
      <p:pic>
        <p:nvPicPr>
          <p:cNvPr id="10243" name="Picture 2" descr="http://esco-ecosys.narod.ru/2007_8/art003-0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29500" y="428625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352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Ловушки туманов как источник энергии и воды</vt:lpstr>
      <vt:lpstr> Устройства, установленные на склонах гор, улавливающие  густые облака. </vt:lpstr>
      <vt:lpstr>Конструкция ловушек для туманов.</vt:lpstr>
      <vt:lpstr>Сбор воды.</vt:lpstr>
      <vt:lpstr>Объём воды – одной ловушкой.</vt:lpstr>
      <vt:lpstr>Слайд 6</vt:lpstr>
      <vt:lpstr>Заключение.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Ловушки туманов как источник энергии и воды</dc:title>
  <dc:creator>Королева</dc:creator>
  <cp:lastModifiedBy>re</cp:lastModifiedBy>
  <cp:revision>9</cp:revision>
  <dcterms:created xsi:type="dcterms:W3CDTF">2012-11-15T20:41:22Z</dcterms:created>
  <dcterms:modified xsi:type="dcterms:W3CDTF">2014-06-05T19:41:58Z</dcterms:modified>
</cp:coreProperties>
</file>